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78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  <a:endParaRPr lang="en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Consumer Oriented Design Prosperity Gardens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Sankhya and Jake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Dimensions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29109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32 raised beds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2 sections of beds, one with 14 and the other with 18</a:t>
            </a:r>
          </a:p>
          <a:p>
            <a:pPr marL="457200" lvl="0" indent="-228600">
              <a:spcBef>
                <a:spcPts val="0"/>
              </a:spcBef>
            </a:pPr>
            <a:r>
              <a:rPr lang="en"/>
              <a:t>Most are between 14 and 16 feet long</a:t>
            </a:r>
          </a:p>
        </p:txBody>
      </p:sp>
      <p:pic>
        <p:nvPicPr>
          <p:cNvPr id="62" name="Shape 62" descr="Image result for prosperity garden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45500" y="170475"/>
            <a:ext cx="5861824" cy="4398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Crops</a:t>
            </a:r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6037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 dirty="0"/>
              <a:t>Organic			Rotating system	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 dirty="0"/>
              <a:t>All crops are vegetables		There are sometimes pest problems (rabbits) </a:t>
            </a:r>
          </a:p>
        </p:txBody>
      </p:sp>
      <p:pic>
        <p:nvPicPr>
          <p:cNvPr id="69" name="Shape 69" descr="Image result for prosperity garden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68140" y="2286000"/>
            <a:ext cx="5232760" cy="26517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Soil</a:t>
            </a:r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Compost fertilizers and soil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Some problems with rocks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Most crops need the same amount of water</a:t>
            </a:r>
          </a:p>
        </p:txBody>
      </p:sp>
      <p:pic>
        <p:nvPicPr>
          <p:cNvPr id="76" name="Shape 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4560" y="2857500"/>
            <a:ext cx="4954390" cy="209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Funding	</a:t>
            </a:r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The biggest cost is labor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Some additional costs to water the garden depending on rainfall</a:t>
            </a:r>
          </a:p>
          <a:p>
            <a:pPr marL="457200" lvl="0" indent="-228600">
              <a:spcBef>
                <a:spcPts val="0"/>
              </a:spcBef>
            </a:pPr>
            <a:r>
              <a:rPr lang="en"/>
              <a:t>All income comes from grants</a:t>
            </a:r>
          </a:p>
        </p:txBody>
      </p:sp>
      <p:pic>
        <p:nvPicPr>
          <p:cNvPr id="83" name="Shape 83" descr="Image result for prosperity gardens"/>
          <p:cNvPicPr preferRelativeResize="0"/>
          <p:nvPr/>
        </p:nvPicPr>
        <p:blipFill rotWithShape="1">
          <a:blip r:embed="rId3">
            <a:alphaModFix/>
          </a:blip>
          <a:srcRect t="29151" b="9475"/>
          <a:stretch/>
        </p:blipFill>
        <p:spPr>
          <a:xfrm>
            <a:off x="1844039" y="2766060"/>
            <a:ext cx="5803185" cy="2167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Water	</a:t>
            </a:r>
          </a:p>
        </p:txBody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Current water system is by hand 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Have reliable water 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Students water garden - helps them learn about it</a:t>
            </a:r>
          </a:p>
          <a:p>
            <a:pPr marL="457200" lvl="0" indent="-228600">
              <a:spcBef>
                <a:spcPts val="0"/>
              </a:spcBef>
            </a:pPr>
            <a:r>
              <a:rPr lang="en"/>
              <a:t>Generally hose water is used to supplement rainfall. </a:t>
            </a:r>
          </a:p>
        </p:txBody>
      </p:sp>
      <p:pic>
        <p:nvPicPr>
          <p:cNvPr id="90" name="Shape 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66160" y="3284220"/>
            <a:ext cx="3226588" cy="17761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Labor	</a:t>
            </a:r>
          </a:p>
        </p:txBody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6 high schoolers work in the garden 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1 supervisor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15-20 volunteers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Biggest expense 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97" name="Shape 97" descr="Image result for prosperity garden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47075" y="1059000"/>
            <a:ext cx="3810000" cy="328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Garden Events	</a:t>
            </a:r>
          </a:p>
        </p:txBody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4737075" y="445025"/>
            <a:ext cx="3961200" cy="4177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</a:pPr>
            <a:r>
              <a:rPr lang="en"/>
              <a:t>Garden Club: introduces elementary students to gardening and nutrition</a:t>
            </a:r>
          </a:p>
          <a:p>
            <a:pPr marL="457200" lvl="0" indent="-228600" rtl="0">
              <a:spcBef>
                <a:spcPts val="0"/>
              </a:spcBef>
            </a:pPr>
            <a:r>
              <a:rPr lang="en"/>
              <a:t>READY: helps introduce students to healthy lifestyles and physical fitness as well as preparing them for job opportunities. </a:t>
            </a:r>
          </a:p>
          <a:p>
            <a:pPr marL="457200" lvl="0" indent="-228600">
              <a:spcBef>
                <a:spcPts val="0"/>
              </a:spcBef>
            </a:pPr>
            <a:r>
              <a:rPr lang="en"/>
              <a:t>Produce is sold at the Champaign farmers market, the Mobile Market, and the North First Street Farm Stand</a:t>
            </a:r>
          </a:p>
        </p:txBody>
      </p:sp>
      <p:pic>
        <p:nvPicPr>
          <p:cNvPr id="104" name="Shape 104" descr="Image result for prosperity garden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360625"/>
            <a:ext cx="4246050" cy="3152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</Words>
  <Application>Microsoft Office PowerPoint</Application>
  <PresentationFormat>On-screen Show (16:9)</PresentationFormat>
  <Paragraphs>31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Arial</vt:lpstr>
      <vt:lpstr>simple-light-2</vt:lpstr>
      <vt:lpstr>Consumer Oriented Design Prosperity Gardens</vt:lpstr>
      <vt:lpstr>Dimensions</vt:lpstr>
      <vt:lpstr>Crops</vt:lpstr>
      <vt:lpstr>Soil</vt:lpstr>
      <vt:lpstr>Funding </vt:lpstr>
      <vt:lpstr>Water </vt:lpstr>
      <vt:lpstr>Labor </vt:lpstr>
      <vt:lpstr>Garden Events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Consumer Oriented Design Prosperity Gardens</dc:title>
  <cp:lastModifiedBy>jorobben</cp:lastModifiedBy>
  <cp:revision>1</cp:revision>
  <dcterms:modified xsi:type="dcterms:W3CDTF">2017-04-14T18:34:19Z</dcterms:modified>
</cp:coreProperties>
</file>